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8" r:id="rId5"/>
    <p:sldId id="259" r:id="rId6"/>
    <p:sldId id="260" r:id="rId7"/>
    <p:sldId id="272" r:id="rId8"/>
    <p:sldId id="275" r:id="rId9"/>
    <p:sldId id="273" r:id="rId10"/>
    <p:sldId id="274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 varScale="1">
        <p:scale>
          <a:sx n="66" d="100"/>
          <a:sy n="66" d="100"/>
        </p:scale>
        <p:origin x="-9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№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644008" cy="6869835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032" y="4437112"/>
            <a:ext cx="4283968" cy="2420888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6000" b="1" dirty="0" smtClean="0"/>
              <a:t>Информация </a:t>
            </a:r>
            <a:endParaRPr lang="ru-RU" sz="6000" dirty="0" smtClean="0"/>
          </a:p>
          <a:p>
            <a:pPr algn="ctr">
              <a:buNone/>
            </a:pPr>
            <a:r>
              <a:rPr lang="ru-RU" sz="6000" b="1" dirty="0" smtClean="0"/>
              <a:t>о профилактической работе МБДОУ детский сад «Улыбка» комбинированного вида</a:t>
            </a:r>
            <a:endParaRPr lang="ru-RU" sz="6000" dirty="0" smtClean="0"/>
          </a:p>
          <a:p>
            <a:pPr algn="ctr">
              <a:buNone/>
            </a:pPr>
            <a:r>
              <a:rPr lang="ru-RU" sz="6000" b="1" dirty="0" smtClean="0"/>
              <a:t>по предупреждению детского дорожно-транспортного травматизма.</a:t>
            </a:r>
            <a:endParaRPr lang="ru-RU" sz="6000" dirty="0" smtClean="0"/>
          </a:p>
          <a:p>
            <a:pPr>
              <a:buNone/>
            </a:pP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6" name="Picture 4" descr="Рисунок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6136" y="0"/>
            <a:ext cx="2160240" cy="44233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126876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 детском саду имеются методическая, художественная литература, разнообразные дидактические игры по правилам дорожного движения.</a:t>
            </a:r>
            <a:endParaRPr lang="ru-RU" sz="2400" b="1" dirty="0"/>
          </a:p>
        </p:txBody>
      </p:sp>
      <p:pic>
        <p:nvPicPr>
          <p:cNvPr id="5" name="Содержимое 4" descr="№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340768"/>
            <a:ext cx="3779912" cy="2834934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270" y="2996952"/>
            <a:ext cx="288973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2996952"/>
            <a:ext cx="3384375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Каждый год наш детский сад принимает активное участие в конкурсе   работ  по предупреждению детского дорожно-транспортного травматизма.</a:t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pic>
        <p:nvPicPr>
          <p:cNvPr id="1026" name="Picture 2" descr="F:\Пдд\DSCN40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4499992" cy="3374994"/>
          </a:xfrm>
          <a:prstGeom prst="rect">
            <a:avLst/>
          </a:prstGeom>
          <a:noFill/>
        </p:spPr>
      </p:pic>
      <p:pic>
        <p:nvPicPr>
          <p:cNvPr id="1027" name="Picture 3" descr="F:\Пдд\DSCN2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394472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733256"/>
            <a:ext cx="44999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Театрализованное представление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733256"/>
            <a:ext cx="345638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Конкурс рисунков</a:t>
            </a:r>
            <a:endParaRPr lang="ru-RU" sz="3200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В связи с увеличением количества автомашин и ростом интенсивности дорожного движения, обеспечение безопасности  на дорогах становится важной государственной задачей. Особое значение в решении этой проблемы имеет заблаговременная и правильная подготовка самых маленьких пешеходов – детей. 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16216" y="3356992"/>
            <a:ext cx="4038600" cy="28083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5" descr="pic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385" r="8873"/>
          <a:stretch>
            <a:fillRect/>
          </a:stretch>
        </p:blipFill>
        <p:spPr bwMode="auto">
          <a:xfrm>
            <a:off x="0" y="3717032"/>
            <a:ext cx="4644008" cy="3140968"/>
          </a:xfrm>
          <a:prstGeom prst="rect">
            <a:avLst/>
          </a:prstGeom>
          <a:noFill/>
        </p:spPr>
      </p:pic>
      <p:pic>
        <p:nvPicPr>
          <p:cNvPr id="6" name="Picture 6" descr="skazki-0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30334"/>
            <a:ext cx="4283968" cy="31276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В нашем детском саду большое внимание уделяется работе с детьми по профилактике дорожно-транспортного травматизма. В целях совершенствования образовательного процесса мы уделяем большое внимание обучению дошкольников Правилам дорожного движения, используя комплекс самых разнообразных мероприятий по формированию у детей навыков правильного поведения на улицах города. 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505205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F:\!CKAЧKA!\9b0a7a3fa41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6896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Ребята закрепляют свои знания в изобразительной деятельности, сюжетно-ролевых играх, дидактических играх</a:t>
            </a:r>
            <a:endParaRPr lang="ru-RU" sz="2400" b="1" dirty="0"/>
          </a:p>
        </p:txBody>
      </p:sp>
      <p:pic>
        <p:nvPicPr>
          <p:cNvPr id="5" name="Содержимое 4" descr="DSCN20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3851920" cy="2888940"/>
          </a:xfrm>
        </p:spPr>
      </p:pic>
      <p:pic>
        <p:nvPicPr>
          <p:cNvPr id="6" name="Содержимое 5" descr="DSCN20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908720"/>
            <a:ext cx="3923928" cy="2942946"/>
          </a:xfrm>
        </p:spPr>
      </p:pic>
      <p:pic>
        <p:nvPicPr>
          <p:cNvPr id="8" name="Рисунок 7" descr="DSCN2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915054"/>
            <a:ext cx="3923928" cy="2942946"/>
          </a:xfrm>
          <a:prstGeom prst="rect">
            <a:avLst/>
          </a:prstGeom>
        </p:spPr>
      </p:pic>
      <p:pic>
        <p:nvPicPr>
          <p:cNvPr id="10" name="Picture 3" descr="C:\Users\User\Desktop\ЦОР 2010Г\1-2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129808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67" y="3915054"/>
            <a:ext cx="3816350" cy="294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03437"/>
            <a:ext cx="3888432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Изучаем знаки дорожного движения</a:t>
            </a:r>
            <a:endParaRPr lang="ru-RU" dirty="0"/>
          </a:p>
        </p:txBody>
      </p:sp>
      <p:grpSp>
        <p:nvGrpSpPr>
          <p:cNvPr id="10" name="Группа 17"/>
          <p:cNvGrpSpPr>
            <a:grpSpLocks/>
          </p:cNvGrpSpPr>
          <p:nvPr/>
        </p:nvGrpSpPr>
        <p:grpSpPr bwMode="auto">
          <a:xfrm>
            <a:off x="4067944" y="4981575"/>
            <a:ext cx="1098550" cy="1876425"/>
            <a:chOff x="500034" y="1865547"/>
            <a:chExt cx="1098064" cy="1875699"/>
          </a:xfrm>
        </p:grpSpPr>
        <p:pic>
          <p:nvPicPr>
            <p:cNvPr id="11" name="Picture 5" descr="C:\Users\User\Desktop\ЦОР 2010Г\материал\ukazateli_032_bi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814940">
              <a:off x="692882" y="1865547"/>
              <a:ext cx="812729" cy="1130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Группа 16"/>
            <p:cNvGrpSpPr>
              <a:grpSpLocks/>
            </p:cNvGrpSpPr>
            <p:nvPr/>
          </p:nvGrpSpPr>
          <p:grpSpPr bwMode="auto">
            <a:xfrm>
              <a:off x="500034" y="2643182"/>
              <a:ext cx="1098064" cy="1098064"/>
              <a:chOff x="7208875" y="1922470"/>
              <a:chExt cx="1098064" cy="1098064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7286628" y="2000166"/>
                <a:ext cx="928277" cy="9283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" name="Picture 7" descr="C:\Users\User\Desktop\ЦОР 2010Г\материал\zapreshaychie_014_big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929224">
                <a:off x="7208875" y="1922470"/>
                <a:ext cx="1098064" cy="1098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31916" cy="295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667421" y="1916832"/>
            <a:ext cx="4476579" cy="293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0" y="2924944"/>
            <a:ext cx="4038600" cy="33017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half" idx="2"/>
          </p:nvPr>
        </p:nvSpPr>
        <p:spPr>
          <a:xfrm>
            <a:off x="4648200" y="3212976"/>
            <a:ext cx="4038600" cy="291318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000" b="1" dirty="0" smtClean="0"/>
              <a:t>Частые встречи с сотрудниками ГИБДД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6" name="Содержимое 5" descr="DSCN03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908720"/>
            <a:ext cx="4067944" cy="3050958"/>
          </a:xfrm>
        </p:spPr>
      </p:pic>
      <p:pic>
        <p:nvPicPr>
          <p:cNvPr id="7" name="Picture 11" descr="C:\Users\User\Desktop\ЦОР 2010Г\ме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2575"/>
            <a:ext cx="207168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MCj0198606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141490"/>
            <a:ext cx="2103362" cy="271651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67972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42484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Дети  рассматривают патрульную машину, знакомятся с назначением светового сигнала, с оборудованием, которое инспекторы используют в работе. Сотрудники ГИБДД проводят экскурсии по городским улицам.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2051" name="Picture 3" descr="F:\Пдд\DSCN4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89040"/>
            <a:ext cx="4716016" cy="288031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1044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5800"/>
            <a:ext cx="4608512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Одной из эффективных форм работы по взаимодействию и развитию взаимопонимания между участниками дорожного движения стала проведенная в нашем детском саду акция «Водитель, сохрани мне жизнь!»</a:t>
            </a:r>
            <a:endParaRPr lang="ru-RU" sz="2400" b="1" dirty="0"/>
          </a:p>
        </p:txBody>
      </p:sp>
      <p:pic>
        <p:nvPicPr>
          <p:cNvPr id="10" name="Picture 3" descr="C:\Users\User\Desktop\ЦОР 2010Г\1-2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01208"/>
            <a:ext cx="205172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PIC_0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38600" cy="25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ДД\PIC_05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8600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149080"/>
            <a:ext cx="446449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6999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80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Макеты улиц стимулируют познавательную активность детей.</a:t>
            </a:r>
            <a:endParaRPr lang="ru-RU" sz="3200" b="1" dirty="0"/>
          </a:p>
        </p:txBody>
      </p:sp>
      <p:pic>
        <p:nvPicPr>
          <p:cNvPr id="5" name="Содержимое 4" descr="DSCN20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908720"/>
            <a:ext cx="4427984" cy="3024336"/>
          </a:xfrm>
        </p:spPr>
      </p:pic>
      <p:pic>
        <p:nvPicPr>
          <p:cNvPr id="6" name="Содержимое 5" descr="DSCN20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4149080"/>
            <a:ext cx="4427984" cy="2708920"/>
          </a:xfrm>
        </p:spPr>
      </p:pic>
      <p:pic>
        <p:nvPicPr>
          <p:cNvPr id="7" name="Рисунок 6" descr="PA0308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4572000" cy="30243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4572000" cy="278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91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      В связи с увеличением количества автомашин и ростом интенсивности дорожного движения, обеспечение безопасности  на дорогах становится важной государственной задачей. Особое значение в решении этой проблемы имеет заблаговременная и правильная подготовка самых маленьких пешеходов – детей.  </vt:lpstr>
      <vt:lpstr>     В нашем детском саду большое внимание уделяется работе с детьми по профилактике дорожно-транспортного травматизма. В целях совершенствования образовательного процесса мы уделяем большое внимание обучению дошкольников Правилам дорожного движения, используя комплекс самых разнообразных мероприятий по формированию у детей навыков правильного поведения на улицах города. </vt:lpstr>
      <vt:lpstr>Ребята закрепляют свои знания в изобразительной деятельности, сюжетно-ролевых играх, дидактических играх</vt:lpstr>
      <vt:lpstr>Изучаем знаки дорожного движения</vt:lpstr>
      <vt:lpstr> Частые встречи с сотрудниками ГИБДД.</vt:lpstr>
      <vt:lpstr> Дети  рассматривают патрульную машину, знакомятся с назначением светового сигнала, с оборудованием, которое инспекторы используют в работе. Сотрудники ГИБДД проводят экскурсии по городским улицам.  </vt:lpstr>
      <vt:lpstr>Одной из эффективных форм работы по взаимодействию и развитию взаимопонимания между участниками дорожного движения стала проведенная в нашем детском саду акция «Водитель, сохрани мне жизнь!»</vt:lpstr>
      <vt:lpstr>Макеты улиц стимулируют познавательную активность детей.</vt:lpstr>
      <vt:lpstr>В детском саду имеются методическая, художественная литература, разнообразные дидактические игры по правилам дорожного движения.</vt:lpstr>
      <vt:lpstr>   Каждый год наш детский сад принимает активное участие в конкурсе   работ  по предупреждению детского дорожно-транспортного травматизма.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48</cp:revision>
  <dcterms:created xsi:type="dcterms:W3CDTF">2013-10-24T09:27:42Z</dcterms:created>
  <dcterms:modified xsi:type="dcterms:W3CDTF">2016-04-04T10:15:25Z</dcterms:modified>
</cp:coreProperties>
</file>